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3"/>
    </p:embeddedFont>
    <p:embeddedFont>
      <p:font typeface="Bahij TheSansArabic Plain" panose="02040503050201020203" charset="-78"/>
      <p:regular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292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اطروحة دكتوراه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xmlns="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xmlns="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xmlns="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xmlns="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xmlns="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xmlns="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xmlns="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xmlns="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xmlns="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xmlns="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xmlns="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xmlns="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05E95CB-73E9-4C22-AD45-F734C3947BB2}"/>
              </a:ext>
            </a:extLst>
          </p:cNvPr>
          <p:cNvSpPr/>
          <p:nvPr userDrawn="1"/>
        </p:nvSpPr>
        <p:spPr>
          <a:xfrm>
            <a:off x="5456313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xmlns="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99930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1153B7E-D9C7-4D51-BA59-1AA303A4F4F5}"/>
              </a:ext>
            </a:extLst>
          </p:cNvPr>
          <p:cNvSpPr/>
          <p:nvPr userDrawn="1"/>
        </p:nvSpPr>
        <p:spPr>
          <a:xfrm>
            <a:off x="2904100" y="8750813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xmlns="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93966" y="8311573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xmlns="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xmlns="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3740" y="9152371"/>
            <a:ext cx="1789581" cy="49091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xmlns="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901" y="9099627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xmlns="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64471" y="9385811"/>
            <a:ext cx="1316190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xmlns="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 smtClean="0"/>
              <a:t>تحسين خوارزميات الكشف عن تعابير الوجه في الفيديو الرقمي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Improving Facial Expression Detection Algorithms in Digital Video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dirty="0" smtClean="0"/>
              <a:t>م. </a:t>
            </a:r>
            <a:r>
              <a:rPr lang="ar-SY" dirty="0" smtClean="0"/>
              <a:t>ولاء سفور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Eng. Walaa </a:t>
            </a:r>
            <a:r>
              <a:rPr lang="en-US" dirty="0" err="1" smtClean="0"/>
              <a:t>Saffour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dirty="0" smtClean="0"/>
              <a:t>أ. د. طلال حمود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Talal</a:t>
            </a:r>
            <a:r>
              <a:rPr lang="en-US" dirty="0" smtClean="0"/>
              <a:t> </a:t>
            </a:r>
            <a:r>
              <a:rPr lang="en-US" dirty="0" err="1" smtClean="0"/>
              <a:t>Hammoud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ar-SY" dirty="0" smtClean="0"/>
              <a:t>د. فواز مفضي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Fawwaz</a:t>
            </a:r>
            <a:r>
              <a:rPr lang="en-US" dirty="0" smtClean="0"/>
              <a:t> </a:t>
            </a:r>
            <a:r>
              <a:rPr lang="en-US" dirty="0" err="1" smtClean="0"/>
              <a:t>Mufdi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 smtClean="0"/>
              <a:t>قسم هندسة الإلكترونيات والاتصالات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 smtClean="0"/>
              <a:t>هندسة الإلكترونيات التطبيقية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3132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 smtClean="0"/>
              <a:t>مدرج الباسل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64471" y="9152371"/>
            <a:ext cx="1041761" cy="215110"/>
          </a:xfrm>
        </p:spPr>
        <p:txBody>
          <a:bodyPr/>
          <a:lstStyle/>
          <a:p>
            <a:r>
              <a:rPr lang="ar-SY" dirty="0" smtClean="0"/>
              <a:t>الخميس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dirty="0" smtClean="0"/>
              <a:t>13/6/2024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ar-SY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56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Bahij TheSansArabic Bold</vt:lpstr>
      <vt:lpstr>Bahij TheSansArabic Plain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Walaa</cp:lastModifiedBy>
  <cp:revision>9</cp:revision>
  <dcterms:created xsi:type="dcterms:W3CDTF">2023-01-13T19:11:45Z</dcterms:created>
  <dcterms:modified xsi:type="dcterms:W3CDTF">2024-06-02T13:30:19Z</dcterms:modified>
</cp:coreProperties>
</file>